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6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6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3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77B40-3FCC-4FED-997E-1F27C17E915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7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00" y="-2180166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4805" y="5504934"/>
            <a:ext cx="4459875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-15.927529714725178, 29.890561538920057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100" y="-1573470"/>
            <a:ext cx="17555633" cy="98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1" y="-906944"/>
            <a:ext cx="14556935" cy="81882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27344" y="114300"/>
            <a:ext cx="4342856" cy="369332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-15.758410493123602, 30.05728136223675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01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 to MLK Library</dc:creator>
  <cp:lastModifiedBy>Welcome to MLK Library</cp:lastModifiedBy>
  <cp:revision>2</cp:revision>
  <dcterms:created xsi:type="dcterms:W3CDTF">2024-12-17T17:50:24Z</dcterms:created>
  <dcterms:modified xsi:type="dcterms:W3CDTF">2024-12-17T17:52:59Z</dcterms:modified>
</cp:coreProperties>
</file>